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8"/>
  </p:notesMasterIdLst>
  <p:sldIdLst>
    <p:sldId id="258" r:id="rId2"/>
    <p:sldId id="304" r:id="rId3"/>
    <p:sldId id="312" r:id="rId4"/>
    <p:sldId id="315" r:id="rId5"/>
    <p:sldId id="316" r:id="rId6"/>
    <p:sldId id="280" r:id="rId7"/>
  </p:sldIdLst>
  <p:sldSz cx="9144000" cy="5143500" type="screen16x9"/>
  <p:notesSz cx="6858000" cy="9144000"/>
  <p:embeddedFontLst>
    <p:embeddedFont>
      <p:font typeface="Titillium Web" panose="020B0604020202020204" charset="0"/>
      <p:regular r:id="rId9"/>
      <p:bold r:id="rId10"/>
      <p:italic r:id="rId11"/>
      <p:boldItalic r:id="rId12"/>
    </p:embeddedFont>
    <p:embeddedFont>
      <p:font typeface="Verdana" panose="020B060403050404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2D0885-CD23-4F0D-B418-A028FD8FCB09}" v="3" dt="2019-01-21T11:37:48.285"/>
  </p1510:revLst>
</p1510:revInfo>
</file>

<file path=ppt/tableStyles.xml><?xml version="1.0" encoding="utf-8"?>
<a:tblStyleLst xmlns:a="http://schemas.openxmlformats.org/drawingml/2006/main" def="{8A6F0D16-2FF6-4530-BD36-77088DB9723B}">
  <a:tblStyle styleId="{8A6F0D16-2FF6-4530-BD36-77088DB9723B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5889" autoAdjust="0"/>
  </p:normalViewPr>
  <p:slideViewPr>
    <p:cSldViewPr snapToGrid="0">
      <p:cViewPr varScale="1">
        <p:scale>
          <a:sx n="88" d="100"/>
          <a:sy n="88" d="100"/>
        </p:scale>
        <p:origin x="42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Sandulsky" userId="30676232-8783-42fe-b3ed-6b1c3b28f34c" providerId="ADAL" clId="{ED2D0885-CD23-4F0D-B418-A028FD8FCB09}"/>
    <pc:docChg chg="custSel addSld delSld modSld sldOrd">
      <pc:chgData name="Alexander Sandulsky" userId="30676232-8783-42fe-b3ed-6b1c3b28f34c" providerId="ADAL" clId="{ED2D0885-CD23-4F0D-B418-A028FD8FCB09}" dt="2019-01-21T11:40:23.698" v="846" actId="20577"/>
      <pc:docMkLst>
        <pc:docMk/>
      </pc:docMkLst>
      <pc:sldChg chg="del">
        <pc:chgData name="Alexander Sandulsky" userId="30676232-8783-42fe-b3ed-6b1c3b28f34c" providerId="ADAL" clId="{ED2D0885-CD23-4F0D-B418-A028FD8FCB09}" dt="2019-01-21T11:34:06.707" v="0" actId="2696"/>
        <pc:sldMkLst>
          <pc:docMk/>
          <pc:sldMk cId="0" sldId="256"/>
        </pc:sldMkLst>
      </pc:sldChg>
      <pc:sldChg chg="modSp">
        <pc:chgData name="Alexander Sandulsky" userId="30676232-8783-42fe-b3ed-6b1c3b28f34c" providerId="ADAL" clId="{ED2D0885-CD23-4F0D-B418-A028FD8FCB09}" dt="2019-01-21T11:35:27.693" v="163" actId="20577"/>
        <pc:sldMkLst>
          <pc:docMk/>
          <pc:sldMk cId="0" sldId="258"/>
        </pc:sldMkLst>
        <pc:spChg chg="mod">
          <ac:chgData name="Alexander Sandulsky" userId="30676232-8783-42fe-b3ed-6b1c3b28f34c" providerId="ADAL" clId="{ED2D0885-CD23-4F0D-B418-A028FD8FCB09}" dt="2019-01-21T11:35:27.693" v="163" actId="20577"/>
          <ac:spMkLst>
            <pc:docMk/>
            <pc:sldMk cId="0" sldId="258"/>
            <ac:spMk id="81" creationId="{00000000-0000-0000-0000-000000000000}"/>
          </ac:spMkLst>
        </pc:spChg>
      </pc:sldChg>
      <pc:sldChg chg="del">
        <pc:chgData name="Alexander Sandulsky" userId="30676232-8783-42fe-b3ed-6b1c3b28f34c" providerId="ADAL" clId="{ED2D0885-CD23-4F0D-B418-A028FD8FCB09}" dt="2019-01-21T11:35:30.611" v="164" actId="2696"/>
        <pc:sldMkLst>
          <pc:docMk/>
          <pc:sldMk cId="0" sldId="265"/>
        </pc:sldMkLst>
      </pc:sldChg>
      <pc:sldChg chg="modSp">
        <pc:chgData name="Alexander Sandulsky" userId="30676232-8783-42fe-b3ed-6b1c3b28f34c" providerId="ADAL" clId="{ED2D0885-CD23-4F0D-B418-A028FD8FCB09}" dt="2019-01-21T11:40:23.698" v="846" actId="20577"/>
        <pc:sldMkLst>
          <pc:docMk/>
          <pc:sldMk cId="0" sldId="280"/>
        </pc:sldMkLst>
        <pc:spChg chg="mod">
          <ac:chgData name="Alexander Sandulsky" userId="30676232-8783-42fe-b3ed-6b1c3b28f34c" providerId="ADAL" clId="{ED2D0885-CD23-4F0D-B418-A028FD8FCB09}" dt="2019-01-21T11:40:23.698" v="846" actId="20577"/>
          <ac:spMkLst>
            <pc:docMk/>
            <pc:sldMk cId="0" sldId="280"/>
            <ac:spMk id="294" creationId="{00000000-0000-0000-0000-000000000000}"/>
          </ac:spMkLst>
        </pc:spChg>
        <pc:spChg chg="mod">
          <ac:chgData name="Alexander Sandulsky" userId="30676232-8783-42fe-b3ed-6b1c3b28f34c" providerId="ADAL" clId="{ED2D0885-CD23-4F0D-B418-A028FD8FCB09}" dt="2019-01-21T11:36:28.830" v="241" actId="20577"/>
          <ac:spMkLst>
            <pc:docMk/>
            <pc:sldMk cId="0" sldId="280"/>
            <ac:spMk id="295" creationId="{00000000-0000-0000-0000-000000000000}"/>
          </ac:spMkLst>
        </pc:spChg>
      </pc:sldChg>
      <pc:sldChg chg="del">
        <pc:chgData name="Alexander Sandulsky" userId="30676232-8783-42fe-b3ed-6b1c3b28f34c" providerId="ADAL" clId="{ED2D0885-CD23-4F0D-B418-A028FD8FCB09}" dt="2019-01-21T11:35:38.278" v="166" actId="2696"/>
        <pc:sldMkLst>
          <pc:docMk/>
          <pc:sldMk cId="3126750820" sldId="291"/>
        </pc:sldMkLst>
      </pc:sldChg>
      <pc:sldChg chg="del">
        <pc:chgData name="Alexander Sandulsky" userId="30676232-8783-42fe-b3ed-6b1c3b28f34c" providerId="ADAL" clId="{ED2D0885-CD23-4F0D-B418-A028FD8FCB09}" dt="2019-01-21T11:35:38.309" v="167" actId="2696"/>
        <pc:sldMkLst>
          <pc:docMk/>
          <pc:sldMk cId="3428168724" sldId="292"/>
        </pc:sldMkLst>
      </pc:sldChg>
      <pc:sldChg chg="del">
        <pc:chgData name="Alexander Sandulsky" userId="30676232-8783-42fe-b3ed-6b1c3b28f34c" providerId="ADAL" clId="{ED2D0885-CD23-4F0D-B418-A028FD8FCB09}" dt="2019-01-21T11:35:54.931" v="181" actId="2696"/>
        <pc:sldMkLst>
          <pc:docMk/>
          <pc:sldMk cId="2930768700" sldId="293"/>
        </pc:sldMkLst>
      </pc:sldChg>
      <pc:sldChg chg="del">
        <pc:chgData name="Alexander Sandulsky" userId="30676232-8783-42fe-b3ed-6b1c3b28f34c" providerId="ADAL" clId="{ED2D0885-CD23-4F0D-B418-A028FD8FCB09}" dt="2019-01-21T11:35:54.931" v="182" actId="2696"/>
        <pc:sldMkLst>
          <pc:docMk/>
          <pc:sldMk cId="2028065989" sldId="294"/>
        </pc:sldMkLst>
      </pc:sldChg>
      <pc:sldChg chg="del">
        <pc:chgData name="Alexander Sandulsky" userId="30676232-8783-42fe-b3ed-6b1c3b28f34c" providerId="ADAL" clId="{ED2D0885-CD23-4F0D-B418-A028FD8FCB09}" dt="2019-01-21T11:36:07.489" v="188" actId="2696"/>
        <pc:sldMkLst>
          <pc:docMk/>
          <pc:sldMk cId="2962356772" sldId="295"/>
        </pc:sldMkLst>
      </pc:sldChg>
      <pc:sldChg chg="del">
        <pc:chgData name="Alexander Sandulsky" userId="30676232-8783-42fe-b3ed-6b1c3b28f34c" providerId="ADAL" clId="{ED2D0885-CD23-4F0D-B418-A028FD8FCB09}" dt="2019-01-21T11:36:07.593" v="189" actId="2696"/>
        <pc:sldMkLst>
          <pc:docMk/>
          <pc:sldMk cId="3859804966" sldId="296"/>
        </pc:sldMkLst>
      </pc:sldChg>
      <pc:sldChg chg="del">
        <pc:chgData name="Alexander Sandulsky" userId="30676232-8783-42fe-b3ed-6b1c3b28f34c" providerId="ADAL" clId="{ED2D0885-CD23-4F0D-B418-A028FD8FCB09}" dt="2019-01-21T11:36:08.791" v="213" actId="2696"/>
        <pc:sldMkLst>
          <pc:docMk/>
          <pc:sldMk cId="2200822313" sldId="297"/>
        </pc:sldMkLst>
      </pc:sldChg>
      <pc:sldChg chg="del">
        <pc:chgData name="Alexander Sandulsky" userId="30676232-8783-42fe-b3ed-6b1c3b28f34c" providerId="ADAL" clId="{ED2D0885-CD23-4F0D-B418-A028FD8FCB09}" dt="2019-01-21T11:35:38.325" v="168" actId="2696"/>
        <pc:sldMkLst>
          <pc:docMk/>
          <pc:sldMk cId="1659911447" sldId="299"/>
        </pc:sldMkLst>
      </pc:sldChg>
      <pc:sldChg chg="del">
        <pc:chgData name="Alexander Sandulsky" userId="30676232-8783-42fe-b3ed-6b1c3b28f34c" providerId="ADAL" clId="{ED2D0885-CD23-4F0D-B418-A028FD8FCB09}" dt="2019-01-21T11:35:38.371" v="171" actId="2696"/>
        <pc:sldMkLst>
          <pc:docMk/>
          <pc:sldMk cId="651066165" sldId="300"/>
        </pc:sldMkLst>
      </pc:sldChg>
      <pc:sldChg chg="del">
        <pc:chgData name="Alexander Sandulsky" userId="30676232-8783-42fe-b3ed-6b1c3b28f34c" providerId="ADAL" clId="{ED2D0885-CD23-4F0D-B418-A028FD8FCB09}" dt="2019-01-21T11:35:38.387" v="172" actId="2696"/>
        <pc:sldMkLst>
          <pc:docMk/>
          <pc:sldMk cId="4096776483" sldId="301"/>
        </pc:sldMkLst>
      </pc:sldChg>
      <pc:sldChg chg="del">
        <pc:chgData name="Alexander Sandulsky" userId="30676232-8783-42fe-b3ed-6b1c3b28f34c" providerId="ADAL" clId="{ED2D0885-CD23-4F0D-B418-A028FD8FCB09}" dt="2019-01-21T11:35:38.356" v="170" actId="2696"/>
        <pc:sldMkLst>
          <pc:docMk/>
          <pc:sldMk cId="563702270" sldId="302"/>
        </pc:sldMkLst>
      </pc:sldChg>
      <pc:sldChg chg="del">
        <pc:chgData name="Alexander Sandulsky" userId="30676232-8783-42fe-b3ed-6b1c3b28f34c" providerId="ADAL" clId="{ED2D0885-CD23-4F0D-B418-A028FD8FCB09}" dt="2019-01-21T11:35:38.483" v="174" actId="2696"/>
        <pc:sldMkLst>
          <pc:docMk/>
          <pc:sldMk cId="1108634983" sldId="303"/>
        </pc:sldMkLst>
      </pc:sldChg>
      <pc:sldChg chg="del">
        <pc:chgData name="Alexander Sandulsky" userId="30676232-8783-42fe-b3ed-6b1c3b28f34c" providerId="ADAL" clId="{ED2D0885-CD23-4F0D-B418-A028FD8FCB09}" dt="2019-01-21T11:36:42.036" v="243" actId="2696"/>
        <pc:sldMkLst>
          <pc:docMk/>
          <pc:sldMk cId="3922429827" sldId="305"/>
        </pc:sldMkLst>
      </pc:sldChg>
      <pc:sldChg chg="del">
        <pc:chgData name="Alexander Sandulsky" userId="30676232-8783-42fe-b3ed-6b1c3b28f34c" providerId="ADAL" clId="{ED2D0885-CD23-4F0D-B418-A028FD8FCB09}" dt="2019-01-21T11:35:54.689" v="175" actId="2696"/>
        <pc:sldMkLst>
          <pc:docMk/>
          <pc:sldMk cId="119361980" sldId="306"/>
        </pc:sldMkLst>
      </pc:sldChg>
      <pc:sldChg chg="del">
        <pc:chgData name="Alexander Sandulsky" userId="30676232-8783-42fe-b3ed-6b1c3b28f34c" providerId="ADAL" clId="{ED2D0885-CD23-4F0D-B418-A028FD8FCB09}" dt="2019-01-21T11:35:38.440" v="173" actId="2696"/>
        <pc:sldMkLst>
          <pc:docMk/>
          <pc:sldMk cId="52815477" sldId="307"/>
        </pc:sldMkLst>
      </pc:sldChg>
      <pc:sldChg chg="del">
        <pc:chgData name="Alexander Sandulsky" userId="30676232-8783-42fe-b3ed-6b1c3b28f34c" providerId="ADAL" clId="{ED2D0885-CD23-4F0D-B418-A028FD8FCB09}" dt="2019-01-21T11:35:54.721" v="176" actId="2696"/>
        <pc:sldMkLst>
          <pc:docMk/>
          <pc:sldMk cId="4251206237" sldId="308"/>
        </pc:sldMkLst>
      </pc:sldChg>
      <pc:sldChg chg="del">
        <pc:chgData name="Alexander Sandulsky" userId="30676232-8783-42fe-b3ed-6b1c3b28f34c" providerId="ADAL" clId="{ED2D0885-CD23-4F0D-B418-A028FD8FCB09}" dt="2019-01-21T11:35:54.774" v="178" actId="2696"/>
        <pc:sldMkLst>
          <pc:docMk/>
          <pc:sldMk cId="2582008881" sldId="309"/>
        </pc:sldMkLst>
      </pc:sldChg>
      <pc:sldChg chg="del">
        <pc:chgData name="Alexander Sandulsky" userId="30676232-8783-42fe-b3ed-6b1c3b28f34c" providerId="ADAL" clId="{ED2D0885-CD23-4F0D-B418-A028FD8FCB09}" dt="2019-01-21T11:35:54.885" v="179" actId="2696"/>
        <pc:sldMkLst>
          <pc:docMk/>
          <pc:sldMk cId="1150185835" sldId="310"/>
        </pc:sldMkLst>
      </pc:sldChg>
      <pc:sldChg chg="del">
        <pc:chgData name="Alexander Sandulsky" userId="30676232-8783-42fe-b3ed-6b1c3b28f34c" providerId="ADAL" clId="{ED2D0885-CD23-4F0D-B418-A028FD8FCB09}" dt="2019-01-21T11:35:54.900" v="180" actId="2696"/>
        <pc:sldMkLst>
          <pc:docMk/>
          <pc:sldMk cId="1659422769" sldId="311"/>
        </pc:sldMkLst>
      </pc:sldChg>
      <pc:sldChg chg="del">
        <pc:chgData name="Alexander Sandulsky" userId="30676232-8783-42fe-b3ed-6b1c3b28f34c" providerId="ADAL" clId="{ED2D0885-CD23-4F0D-B418-A028FD8FCB09}" dt="2019-01-21T11:36:39.759" v="242" actId="2696"/>
        <pc:sldMkLst>
          <pc:docMk/>
          <pc:sldMk cId="3920630674" sldId="313"/>
        </pc:sldMkLst>
      </pc:sldChg>
      <pc:sldChg chg="del">
        <pc:chgData name="Alexander Sandulsky" userId="30676232-8783-42fe-b3ed-6b1c3b28f34c" providerId="ADAL" clId="{ED2D0885-CD23-4F0D-B418-A028FD8FCB09}" dt="2019-01-21T11:35:54.758" v="177" actId="2696"/>
        <pc:sldMkLst>
          <pc:docMk/>
          <pc:sldMk cId="1156195339" sldId="314"/>
        </pc:sldMkLst>
      </pc:sldChg>
      <pc:sldChg chg="del">
        <pc:chgData name="Alexander Sandulsky" userId="30676232-8783-42fe-b3ed-6b1c3b28f34c" providerId="ADAL" clId="{ED2D0885-CD23-4F0D-B418-A028FD8FCB09}" dt="2019-01-21T11:36:07.458" v="186" actId="2696"/>
        <pc:sldMkLst>
          <pc:docMk/>
          <pc:sldMk cId="2467006445" sldId="316"/>
        </pc:sldMkLst>
      </pc:sldChg>
      <pc:sldChg chg="addSp delSp modSp add ord">
        <pc:chgData name="Alexander Sandulsky" userId="30676232-8783-42fe-b3ed-6b1c3b28f34c" providerId="ADAL" clId="{ED2D0885-CD23-4F0D-B418-A028FD8FCB09}" dt="2019-01-21T11:40:07.148" v="820" actId="20577"/>
        <pc:sldMkLst>
          <pc:docMk/>
          <pc:sldMk cId="3958552650" sldId="316"/>
        </pc:sldMkLst>
        <pc:spChg chg="mod">
          <ac:chgData name="Alexander Sandulsky" userId="30676232-8783-42fe-b3ed-6b1c3b28f34c" providerId="ADAL" clId="{ED2D0885-CD23-4F0D-B418-A028FD8FCB09}" dt="2019-01-21T11:37:31.205" v="324" actId="20577"/>
          <ac:spMkLst>
            <pc:docMk/>
            <pc:sldMk cId="3958552650" sldId="316"/>
            <ac:spMk id="2" creationId="{00000000-0000-0000-0000-000000000000}"/>
          </ac:spMkLst>
        </pc:spChg>
        <pc:spChg chg="add mod">
          <ac:chgData name="Alexander Sandulsky" userId="30676232-8783-42fe-b3ed-6b1c3b28f34c" providerId="ADAL" clId="{ED2D0885-CD23-4F0D-B418-A028FD8FCB09}" dt="2019-01-21T11:40:07.148" v="820" actId="20577"/>
          <ac:spMkLst>
            <pc:docMk/>
            <pc:sldMk cId="3958552650" sldId="316"/>
            <ac:spMk id="3" creationId="{2BD61285-C091-40CE-A53B-523FE47F0962}"/>
          </ac:spMkLst>
        </pc:spChg>
        <pc:graphicFrameChg chg="del">
          <ac:chgData name="Alexander Sandulsky" userId="30676232-8783-42fe-b3ed-6b1c3b28f34c" providerId="ADAL" clId="{ED2D0885-CD23-4F0D-B418-A028FD8FCB09}" dt="2019-01-21T11:37:38.950" v="327" actId="478"/>
          <ac:graphicFrameMkLst>
            <pc:docMk/>
            <pc:sldMk cId="3958552650" sldId="316"/>
            <ac:graphicFrameMk id="4" creationId="{00000000-0000-0000-0000-000000000000}"/>
          </ac:graphicFrameMkLst>
        </pc:graphicFrameChg>
        <pc:graphicFrameChg chg="del modGraphic">
          <ac:chgData name="Alexander Sandulsky" userId="30676232-8783-42fe-b3ed-6b1c3b28f34c" providerId="ADAL" clId="{ED2D0885-CD23-4F0D-B418-A028FD8FCB09}" dt="2019-01-21T11:37:37.444" v="326" actId="478"/>
          <ac:graphicFrameMkLst>
            <pc:docMk/>
            <pc:sldMk cId="3958552650" sldId="316"/>
            <ac:graphicFrameMk id="5" creationId="{00000000-0000-0000-0000-000000000000}"/>
          </ac:graphicFrameMkLst>
        </pc:graphicFrameChg>
      </pc:sldChg>
      <pc:sldChg chg="del">
        <pc:chgData name="Alexander Sandulsky" userId="30676232-8783-42fe-b3ed-6b1c3b28f34c" providerId="ADAL" clId="{ED2D0885-CD23-4F0D-B418-A028FD8FCB09}" dt="2019-01-21T11:36:07.411" v="185" actId="2696"/>
        <pc:sldMkLst>
          <pc:docMk/>
          <pc:sldMk cId="4227453260" sldId="317"/>
        </pc:sldMkLst>
      </pc:sldChg>
      <pc:sldChg chg="del">
        <pc:chgData name="Alexander Sandulsky" userId="30676232-8783-42fe-b3ed-6b1c3b28f34c" providerId="ADAL" clId="{ED2D0885-CD23-4F0D-B418-A028FD8FCB09}" dt="2019-01-21T11:36:07.474" v="187" actId="2696"/>
        <pc:sldMkLst>
          <pc:docMk/>
          <pc:sldMk cId="2292564411" sldId="318"/>
        </pc:sldMkLst>
      </pc:sldChg>
      <pc:sldChg chg="del">
        <pc:chgData name="Alexander Sandulsky" userId="30676232-8783-42fe-b3ed-6b1c3b28f34c" providerId="ADAL" clId="{ED2D0885-CD23-4F0D-B418-A028FD8FCB09}" dt="2019-01-21T11:35:54.959" v="183" actId="2696"/>
        <pc:sldMkLst>
          <pc:docMk/>
          <pc:sldMk cId="4050724310" sldId="319"/>
        </pc:sldMkLst>
      </pc:sldChg>
      <pc:sldChg chg="del">
        <pc:chgData name="Alexander Sandulsky" userId="30676232-8783-42fe-b3ed-6b1c3b28f34c" providerId="ADAL" clId="{ED2D0885-CD23-4F0D-B418-A028FD8FCB09}" dt="2019-01-21T11:35:54.974" v="184" actId="2696"/>
        <pc:sldMkLst>
          <pc:docMk/>
          <pc:sldMk cId="3289983465" sldId="320"/>
        </pc:sldMkLst>
      </pc:sldChg>
      <pc:sldChg chg="del">
        <pc:chgData name="Alexander Sandulsky" userId="30676232-8783-42fe-b3ed-6b1c3b28f34c" providerId="ADAL" clId="{ED2D0885-CD23-4F0D-B418-A028FD8FCB09}" dt="2019-01-21T11:36:07.615" v="190" actId="2696"/>
        <pc:sldMkLst>
          <pc:docMk/>
          <pc:sldMk cId="1607188648" sldId="321"/>
        </pc:sldMkLst>
      </pc:sldChg>
      <pc:sldChg chg="del">
        <pc:chgData name="Alexander Sandulsky" userId="30676232-8783-42fe-b3ed-6b1c3b28f34c" providerId="ADAL" clId="{ED2D0885-CD23-4F0D-B418-A028FD8FCB09}" dt="2019-01-21T11:36:07.724" v="196" actId="2696"/>
        <pc:sldMkLst>
          <pc:docMk/>
          <pc:sldMk cId="2777727278" sldId="323"/>
        </pc:sldMkLst>
      </pc:sldChg>
      <pc:sldChg chg="del">
        <pc:chgData name="Alexander Sandulsky" userId="30676232-8783-42fe-b3ed-6b1c3b28f34c" providerId="ADAL" clId="{ED2D0885-CD23-4F0D-B418-A028FD8FCB09}" dt="2019-01-21T11:35:38.340" v="169" actId="2696"/>
        <pc:sldMkLst>
          <pc:docMk/>
          <pc:sldMk cId="2467683605" sldId="324"/>
        </pc:sldMkLst>
      </pc:sldChg>
      <pc:sldChg chg="del">
        <pc:chgData name="Alexander Sandulsky" userId="30676232-8783-42fe-b3ed-6b1c3b28f34c" providerId="ADAL" clId="{ED2D0885-CD23-4F0D-B418-A028FD8FCB09}" dt="2019-01-21T11:36:07.756" v="197" actId="2696"/>
        <pc:sldMkLst>
          <pc:docMk/>
          <pc:sldMk cId="2025468213" sldId="325"/>
        </pc:sldMkLst>
      </pc:sldChg>
      <pc:sldChg chg="del">
        <pc:chgData name="Alexander Sandulsky" userId="30676232-8783-42fe-b3ed-6b1c3b28f34c" providerId="ADAL" clId="{ED2D0885-CD23-4F0D-B418-A028FD8FCB09}" dt="2019-01-21T11:36:07.802" v="198" actId="2696"/>
        <pc:sldMkLst>
          <pc:docMk/>
          <pc:sldMk cId="2306545448" sldId="326"/>
        </pc:sldMkLst>
      </pc:sldChg>
      <pc:sldChg chg="del">
        <pc:chgData name="Alexander Sandulsky" userId="30676232-8783-42fe-b3ed-6b1c3b28f34c" providerId="ADAL" clId="{ED2D0885-CD23-4F0D-B418-A028FD8FCB09}" dt="2019-01-21T11:36:07.834" v="199" actId="2696"/>
        <pc:sldMkLst>
          <pc:docMk/>
          <pc:sldMk cId="1197348313" sldId="327"/>
        </pc:sldMkLst>
      </pc:sldChg>
      <pc:sldChg chg="del">
        <pc:chgData name="Alexander Sandulsky" userId="30676232-8783-42fe-b3ed-6b1c3b28f34c" providerId="ADAL" clId="{ED2D0885-CD23-4F0D-B418-A028FD8FCB09}" dt="2019-01-21T11:36:07.865" v="200" actId="2696"/>
        <pc:sldMkLst>
          <pc:docMk/>
          <pc:sldMk cId="1548902229" sldId="328"/>
        </pc:sldMkLst>
      </pc:sldChg>
      <pc:sldChg chg="del">
        <pc:chgData name="Alexander Sandulsky" userId="30676232-8783-42fe-b3ed-6b1c3b28f34c" providerId="ADAL" clId="{ED2D0885-CD23-4F0D-B418-A028FD8FCB09}" dt="2019-01-21T11:36:07.912" v="201" actId="2696"/>
        <pc:sldMkLst>
          <pc:docMk/>
          <pc:sldMk cId="1915986385" sldId="329"/>
        </pc:sldMkLst>
      </pc:sldChg>
      <pc:sldChg chg="del">
        <pc:chgData name="Alexander Sandulsky" userId="30676232-8783-42fe-b3ed-6b1c3b28f34c" providerId="ADAL" clId="{ED2D0885-CD23-4F0D-B418-A028FD8FCB09}" dt="2019-01-21T11:36:07.927" v="202" actId="2696"/>
        <pc:sldMkLst>
          <pc:docMk/>
          <pc:sldMk cId="1620609375" sldId="330"/>
        </pc:sldMkLst>
      </pc:sldChg>
      <pc:sldChg chg="del">
        <pc:chgData name="Alexander Sandulsky" userId="30676232-8783-42fe-b3ed-6b1c3b28f34c" providerId="ADAL" clId="{ED2D0885-CD23-4F0D-B418-A028FD8FCB09}" dt="2019-01-21T11:36:07.631" v="191" actId="2696"/>
        <pc:sldMkLst>
          <pc:docMk/>
          <pc:sldMk cId="3347644060" sldId="331"/>
        </pc:sldMkLst>
      </pc:sldChg>
      <pc:sldChg chg="del">
        <pc:chgData name="Alexander Sandulsky" userId="30676232-8783-42fe-b3ed-6b1c3b28f34c" providerId="ADAL" clId="{ED2D0885-CD23-4F0D-B418-A028FD8FCB09}" dt="2019-01-21T11:36:07.631" v="192" actId="2696"/>
        <pc:sldMkLst>
          <pc:docMk/>
          <pc:sldMk cId="2200433570" sldId="332"/>
        </pc:sldMkLst>
      </pc:sldChg>
      <pc:sldChg chg="del">
        <pc:chgData name="Alexander Sandulsky" userId="30676232-8783-42fe-b3ed-6b1c3b28f34c" providerId="ADAL" clId="{ED2D0885-CD23-4F0D-B418-A028FD8FCB09}" dt="2019-01-21T11:36:07.646" v="193" actId="2696"/>
        <pc:sldMkLst>
          <pc:docMk/>
          <pc:sldMk cId="1523588591" sldId="333"/>
        </pc:sldMkLst>
      </pc:sldChg>
      <pc:sldChg chg="del">
        <pc:chgData name="Alexander Sandulsky" userId="30676232-8783-42fe-b3ed-6b1c3b28f34c" providerId="ADAL" clId="{ED2D0885-CD23-4F0D-B418-A028FD8FCB09}" dt="2019-01-21T11:36:07.662" v="194" actId="2696"/>
        <pc:sldMkLst>
          <pc:docMk/>
          <pc:sldMk cId="1737922069" sldId="334"/>
        </pc:sldMkLst>
      </pc:sldChg>
      <pc:sldChg chg="del">
        <pc:chgData name="Alexander Sandulsky" userId="30676232-8783-42fe-b3ed-6b1c3b28f34c" providerId="ADAL" clId="{ED2D0885-CD23-4F0D-B418-A028FD8FCB09}" dt="2019-01-21T11:36:07.693" v="195" actId="2696"/>
        <pc:sldMkLst>
          <pc:docMk/>
          <pc:sldMk cId="2363284492" sldId="335"/>
        </pc:sldMkLst>
      </pc:sldChg>
      <pc:sldChg chg="del">
        <pc:chgData name="Alexander Sandulsky" userId="30676232-8783-42fe-b3ed-6b1c3b28f34c" providerId="ADAL" clId="{ED2D0885-CD23-4F0D-B418-A028FD8FCB09}" dt="2019-01-21T11:36:07.943" v="203" actId="2696"/>
        <pc:sldMkLst>
          <pc:docMk/>
          <pc:sldMk cId="1518408303" sldId="336"/>
        </pc:sldMkLst>
      </pc:sldChg>
      <pc:sldChg chg="del">
        <pc:chgData name="Alexander Sandulsky" userId="30676232-8783-42fe-b3ed-6b1c3b28f34c" providerId="ADAL" clId="{ED2D0885-CD23-4F0D-B418-A028FD8FCB09}" dt="2019-01-21T11:36:07.974" v="204" actId="2696"/>
        <pc:sldMkLst>
          <pc:docMk/>
          <pc:sldMk cId="110067581" sldId="337"/>
        </pc:sldMkLst>
      </pc:sldChg>
      <pc:sldChg chg="del">
        <pc:chgData name="Alexander Sandulsky" userId="30676232-8783-42fe-b3ed-6b1c3b28f34c" providerId="ADAL" clId="{ED2D0885-CD23-4F0D-B418-A028FD8FCB09}" dt="2019-01-21T11:36:08.052" v="205" actId="2696"/>
        <pc:sldMkLst>
          <pc:docMk/>
          <pc:sldMk cId="3750615350" sldId="338"/>
        </pc:sldMkLst>
      </pc:sldChg>
      <pc:sldChg chg="del">
        <pc:chgData name="Alexander Sandulsky" userId="30676232-8783-42fe-b3ed-6b1c3b28f34c" providerId="ADAL" clId="{ED2D0885-CD23-4F0D-B418-A028FD8FCB09}" dt="2019-01-21T11:36:08.744" v="212" actId="2696"/>
        <pc:sldMkLst>
          <pc:docMk/>
          <pc:sldMk cId="4050220739" sldId="339"/>
        </pc:sldMkLst>
      </pc:sldChg>
      <pc:sldChg chg="del">
        <pc:chgData name="Alexander Sandulsky" userId="30676232-8783-42fe-b3ed-6b1c3b28f34c" providerId="ADAL" clId="{ED2D0885-CD23-4F0D-B418-A028FD8FCB09}" dt="2019-01-21T11:36:08.133" v="206" actId="2696"/>
        <pc:sldMkLst>
          <pc:docMk/>
          <pc:sldMk cId="1461553903" sldId="340"/>
        </pc:sldMkLst>
      </pc:sldChg>
      <pc:sldChg chg="del">
        <pc:chgData name="Alexander Sandulsky" userId="30676232-8783-42fe-b3ed-6b1c3b28f34c" providerId="ADAL" clId="{ED2D0885-CD23-4F0D-B418-A028FD8FCB09}" dt="2019-01-21T11:36:08.226" v="207" actId="2696"/>
        <pc:sldMkLst>
          <pc:docMk/>
          <pc:sldMk cId="3737469407" sldId="341"/>
        </pc:sldMkLst>
      </pc:sldChg>
      <pc:sldChg chg="del">
        <pc:chgData name="Alexander Sandulsky" userId="30676232-8783-42fe-b3ed-6b1c3b28f34c" providerId="ADAL" clId="{ED2D0885-CD23-4F0D-B418-A028FD8FCB09}" dt="2019-01-21T11:36:08.305" v="208" actId="2696"/>
        <pc:sldMkLst>
          <pc:docMk/>
          <pc:sldMk cId="3843357284" sldId="342"/>
        </pc:sldMkLst>
      </pc:sldChg>
      <pc:sldChg chg="del">
        <pc:chgData name="Alexander Sandulsky" userId="30676232-8783-42fe-b3ed-6b1c3b28f34c" providerId="ADAL" clId="{ED2D0885-CD23-4F0D-B418-A028FD8FCB09}" dt="2019-01-21T11:36:08.461" v="209" actId="2696"/>
        <pc:sldMkLst>
          <pc:docMk/>
          <pc:sldMk cId="1848113162" sldId="343"/>
        </pc:sldMkLst>
      </pc:sldChg>
      <pc:sldChg chg="del">
        <pc:chgData name="Alexander Sandulsky" userId="30676232-8783-42fe-b3ed-6b1c3b28f34c" providerId="ADAL" clId="{ED2D0885-CD23-4F0D-B418-A028FD8FCB09}" dt="2019-01-21T11:36:08.617" v="210" actId="2696"/>
        <pc:sldMkLst>
          <pc:docMk/>
          <pc:sldMk cId="4034736579" sldId="345"/>
        </pc:sldMkLst>
      </pc:sldChg>
      <pc:sldChg chg="del">
        <pc:chgData name="Alexander Sandulsky" userId="30676232-8783-42fe-b3ed-6b1c3b28f34c" providerId="ADAL" clId="{ED2D0885-CD23-4F0D-B418-A028FD8FCB09}" dt="2019-01-21T11:36:08.729" v="211" actId="2696"/>
        <pc:sldMkLst>
          <pc:docMk/>
          <pc:sldMk cId="3826224853" sldId="346"/>
        </pc:sldMkLst>
      </pc:sldChg>
      <pc:sldMasterChg chg="delSldLayout">
        <pc:chgData name="Alexander Sandulsky" userId="30676232-8783-42fe-b3ed-6b1c3b28f34c" providerId="ADAL" clId="{ED2D0885-CD23-4F0D-B418-A028FD8FCB09}" dt="2019-01-21T11:36:08.791" v="214" actId="2696"/>
        <pc:sldMasterMkLst>
          <pc:docMk/>
          <pc:sldMasterMk cId="0" sldId="2147483661"/>
        </pc:sldMasterMkLst>
        <pc:sldLayoutChg chg="del">
          <pc:chgData name="Alexander Sandulsky" userId="30676232-8783-42fe-b3ed-6b1c3b28f34c" providerId="ADAL" clId="{ED2D0885-CD23-4F0D-B418-A028FD8FCB09}" dt="2019-01-21T11:36:08.791" v="214" actId="2696"/>
          <pc:sldLayoutMkLst>
            <pc:docMk/>
            <pc:sldMasterMk cId="0" sldId="2147483661"/>
            <pc:sldLayoutMk cId="0" sldId="2147483648"/>
          </pc:sldLayoutMkLst>
        </pc:sldLayoutChg>
        <pc:sldLayoutChg chg="del">
          <pc:chgData name="Alexander Sandulsky" userId="30676232-8783-42fe-b3ed-6b1c3b28f34c" providerId="ADAL" clId="{ED2D0885-CD23-4F0D-B418-A028FD8FCB09}" dt="2019-01-21T11:35:30.611" v="165" actId="2696"/>
          <pc:sldLayoutMkLst>
            <pc:docMk/>
            <pc:sldMasterMk cId="0" sldId="2147483661"/>
            <pc:sldLayoutMk cId="0" sldId="214748365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80818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6639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836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44425" y="1586325"/>
            <a:ext cx="5971499" cy="3148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579000" y="579000"/>
            <a:ext cx="54300" cy="675599"/>
          </a:xfrm>
          <a:prstGeom prst="rect">
            <a:avLst/>
          </a:prstGeom>
          <a:solidFill>
            <a:srgbClr val="FF004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" name="Shape 25"/>
          <p:cNvSpPr/>
          <p:nvPr/>
        </p:nvSpPr>
        <p:spPr>
          <a:xfrm>
            <a:off x="9089700" y="0"/>
            <a:ext cx="54300" cy="5143499"/>
          </a:xfrm>
          <a:prstGeom prst="rect">
            <a:avLst/>
          </a:prstGeom>
          <a:solidFill>
            <a:srgbClr val="FF004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0"/>
            <a:ext cx="9144000" cy="2593499"/>
          </a:xfrm>
          <a:prstGeom prst="rect">
            <a:avLst/>
          </a:prstGeom>
          <a:solidFill>
            <a:srgbClr val="FF004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23798" y="1586325"/>
            <a:ext cx="6092099" cy="3148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004E"/>
              </a:buClr>
              <a:buSzPct val="100000"/>
              <a:buFont typeface="Titillium Web"/>
              <a:buChar char="▪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480"/>
              </a:spcBef>
              <a:buClr>
                <a:srgbClr val="FF004E"/>
              </a:buClr>
              <a:buSzPct val="100000"/>
              <a:buFont typeface="Titillium Web"/>
              <a:buChar char="▫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480"/>
              </a:spcBef>
              <a:buClr>
                <a:srgbClr val="FF004E"/>
              </a:buClr>
              <a:buSzPct val="100000"/>
              <a:buFont typeface="Titillium Web"/>
              <a:buChar char="▸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 idx="4294967295"/>
          </p:nvPr>
        </p:nvSpPr>
        <p:spPr>
          <a:xfrm>
            <a:off x="2361750" y="1357900"/>
            <a:ext cx="3663299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</a:rPr>
              <a:t>Hello!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4294967295"/>
          </p:nvPr>
        </p:nvSpPr>
        <p:spPr>
          <a:xfrm>
            <a:off x="2361750" y="2609635"/>
            <a:ext cx="6592637" cy="224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Отчет по проживанию</a:t>
            </a:r>
            <a:endParaRPr 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rtl="0"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Постатейный разбор статей доходов стандарта </a:t>
            </a: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USALI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11 редакции департамента Проживание</a:t>
            </a:r>
            <a:endParaRPr lang="en-US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rtl="0"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Сандульский Александр Александрович</a:t>
            </a:r>
            <a:endParaRPr lang="en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95" y="1373452"/>
            <a:ext cx="1262610" cy="123618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425" y="422500"/>
            <a:ext cx="8001624" cy="857400"/>
          </a:xfrm>
        </p:spPr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Отчет: Проживание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64833"/>
              </p:ext>
            </p:extLst>
          </p:nvPr>
        </p:nvGraphicFramePr>
        <p:xfrm>
          <a:off x="691564" y="1367758"/>
          <a:ext cx="2881512" cy="3411855"/>
        </p:xfrm>
        <a:graphic>
          <a:graphicData uri="http://schemas.openxmlformats.org/drawingml/2006/table">
            <a:tbl>
              <a:tblPr>
                <a:tableStyleId>{8A6F0D16-2FF6-4530-BD36-77088DB9723B}</a:tableStyleId>
              </a:tblPr>
              <a:tblGrid>
                <a:gridCol w="2881512">
                  <a:extLst>
                    <a:ext uri="{9D8B030D-6E8A-4147-A177-3AD203B41FA5}">
                      <a16:colId xmlns:a16="http://schemas.microsoft.com/office/drawing/2014/main" val="3806090084"/>
                    </a:ext>
                  </a:extLst>
                </a:gridCol>
              </a:tblGrid>
              <a:tr h="1428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Доход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7440958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Доход от индивидуального проживания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337036376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Розничная продажа (От стойки)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752082994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Скидки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2031972513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Договорные тарифы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505680805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Ассоциированный тарифы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596918165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Оптовый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948325226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Совокупный доход от индивидуального проживания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4244413876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Доход Группового размещения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2445099293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Корпоративный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126203613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Ассоциация/Соглашение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054875514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Правительство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785305817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Туры/Оптовые продажи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16200922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SMERF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112398436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Совокупный доход от группового размещения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610768658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Доход от размещения по контакту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859516973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Прочий доход от размещения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851342088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Упущенная выгода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796330317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Совокупный доход Проживания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2036267717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058802"/>
              </p:ext>
            </p:extLst>
          </p:nvPr>
        </p:nvGraphicFramePr>
        <p:xfrm>
          <a:off x="3738628" y="1367758"/>
          <a:ext cx="4667706" cy="3398810"/>
        </p:xfrm>
        <a:graphic>
          <a:graphicData uri="http://schemas.openxmlformats.org/drawingml/2006/table">
            <a:tbl>
              <a:tblPr>
                <a:tableStyleId>{8A6F0D16-2FF6-4530-BD36-77088DB9723B}</a:tableStyleId>
              </a:tblPr>
              <a:tblGrid>
                <a:gridCol w="4667706">
                  <a:extLst>
                    <a:ext uri="{9D8B030D-6E8A-4147-A177-3AD203B41FA5}">
                      <a16:colId xmlns:a16="http://schemas.microsoft.com/office/drawing/2014/main" val="1354547013"/>
                    </a:ext>
                  </a:extLst>
                </a:gridCol>
              </a:tblGrid>
              <a:tr h="187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Расходы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90" marR="5790" marT="5790" marB="0" anchor="b"/>
                </a:tc>
                <a:extLst>
                  <a:ext uri="{0D108BD9-81ED-4DB2-BD59-A6C34878D82A}">
                    <a16:rowId xmlns:a16="http://schemas.microsoft.com/office/drawing/2014/main" val="2873528122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effectLst/>
                        </a:rPr>
                        <a:t>Затраты на оплату труда и связанные расходы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6322" marR="5790" marT="5790" marB="0" anchor="b"/>
                </a:tc>
                <a:extLst>
                  <a:ext uri="{0D108BD9-81ED-4DB2-BD59-A6C34878D82A}">
                    <a16:rowId xmlns:a16="http://schemas.microsoft.com/office/drawing/2014/main" val="3266589477"/>
                  </a:ext>
                </a:extLst>
              </a:tr>
              <a:tr h="1409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effectLst/>
                        </a:rPr>
                        <a:t>Зарплаты, заработная плата, плата за обслуживание, трудовые договора и премии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644" marR="5790" marT="5790" marB="0" anchor="b"/>
                </a:tc>
                <a:extLst>
                  <a:ext uri="{0D108BD9-81ED-4DB2-BD59-A6C34878D82A}">
                    <a16:rowId xmlns:a16="http://schemas.microsoft.com/office/drawing/2014/main" val="2434045999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Заработная плата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966" marR="5790" marT="5790" marB="0" anchor="b"/>
                </a:tc>
                <a:extLst>
                  <a:ext uri="{0D108BD9-81ED-4DB2-BD59-A6C34878D82A}">
                    <a16:rowId xmlns:a16="http://schemas.microsoft.com/office/drawing/2014/main" val="227506942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Управление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88" marR="5790" marT="5790" marB="0" anchor="b"/>
                </a:tc>
                <a:extLst>
                  <a:ext uri="{0D108BD9-81ED-4DB2-BD59-A6C34878D82A}">
                    <a16:rowId xmlns:a16="http://schemas.microsoft.com/office/drawing/2014/main" val="242396569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Исполнители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88" marR="5790" marT="5790" marB="0" anchor="b"/>
                </a:tc>
                <a:extLst>
                  <a:ext uri="{0D108BD9-81ED-4DB2-BD59-A6C34878D82A}">
                    <a16:rowId xmlns:a16="http://schemas.microsoft.com/office/drawing/2014/main" val="1661871692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Дополнительный </a:t>
                      </a:r>
                      <a:r>
                        <a:rPr lang="en-US" sz="800" u="none" strike="noStrike" dirty="0">
                          <a:effectLst/>
                        </a:rPr>
                        <a:t>F&amp;B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610" marR="5790" marT="5790" marB="0" anchor="b"/>
                </a:tc>
                <a:extLst>
                  <a:ext uri="{0D108BD9-81ED-4DB2-BD59-A6C34878D82A}">
                    <a16:rowId xmlns:a16="http://schemas.microsoft.com/office/drawing/2014/main" val="3729105863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Служба приема гостей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610" marR="5790" marT="5790" marB="0" anchor="b"/>
                </a:tc>
                <a:extLst>
                  <a:ext uri="{0D108BD9-81ED-4DB2-BD59-A6C34878D82A}">
                    <a16:rowId xmlns:a16="http://schemas.microsoft.com/office/drawing/2014/main" val="27410540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Обслуживание гостей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610" marR="5790" marT="5790" marB="0" anchor="b"/>
                </a:tc>
                <a:extLst>
                  <a:ext uri="{0D108BD9-81ED-4DB2-BD59-A6C34878D82A}">
                    <a16:rowId xmlns:a16="http://schemas.microsoft.com/office/drawing/2014/main" val="1446844454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Обслуживание номеров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610" marR="5790" marT="5790" marB="0" anchor="b"/>
                </a:tc>
                <a:extLst>
                  <a:ext uri="{0D108BD9-81ED-4DB2-BD59-A6C34878D82A}">
                    <a16:rowId xmlns:a16="http://schemas.microsoft.com/office/drawing/2014/main" val="59325989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Прачечная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610" marR="5790" marT="5790" marB="0" anchor="b"/>
                </a:tc>
                <a:extLst>
                  <a:ext uri="{0D108BD9-81ED-4DB2-BD59-A6C34878D82A}">
                    <a16:rowId xmlns:a16="http://schemas.microsoft.com/office/drawing/2014/main" val="224177349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Бронирование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610" marR="5790" marT="5790" marB="0" anchor="b"/>
                </a:tc>
                <a:extLst>
                  <a:ext uri="{0D108BD9-81ED-4DB2-BD59-A6C34878D82A}">
                    <a16:rowId xmlns:a16="http://schemas.microsoft.com/office/drawing/2014/main" val="364648159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Транспортная служба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1610" marR="5790" marT="5790" marB="0" anchor="b"/>
                </a:tc>
                <a:extLst>
                  <a:ext uri="{0D108BD9-81ED-4DB2-BD59-A6C34878D82A}">
                    <a16:rowId xmlns:a16="http://schemas.microsoft.com/office/drawing/2014/main" val="65606202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Итого: заработная плата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88" marR="5790" marT="5790" marB="0" anchor="b"/>
                </a:tc>
                <a:extLst>
                  <a:ext uri="{0D108BD9-81ED-4DB2-BD59-A6C34878D82A}">
                    <a16:rowId xmlns:a16="http://schemas.microsoft.com/office/drawing/2014/main" val="1182627071"/>
                  </a:ext>
                </a:extLst>
              </a:tr>
              <a:tr h="14775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Проценты и прочие расходы связанные с выплатой заработной платы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966" marR="5790" marT="5790" marB="0" anchor="b"/>
                </a:tc>
                <a:extLst>
                  <a:ext uri="{0D108BD9-81ED-4DB2-BD59-A6C34878D82A}">
                    <a16:rowId xmlns:a16="http://schemas.microsoft.com/office/drawing/2014/main" val="2423048118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Временные трудовые договора, временные работники, аренда персонала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966" marR="5790" marT="5790" marB="0" anchor="b"/>
                </a:tc>
                <a:extLst>
                  <a:ext uri="{0D108BD9-81ED-4DB2-BD59-A6C34878D82A}">
                    <a16:rowId xmlns:a16="http://schemas.microsoft.com/office/drawing/2014/main" val="2364606317"/>
                  </a:ext>
                </a:extLst>
              </a:tr>
              <a:tr h="18250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Премии и мотивационные выплаты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966" marR="5790" marT="5790" marB="0" anchor="b"/>
                </a:tc>
                <a:extLst>
                  <a:ext uri="{0D108BD9-81ED-4DB2-BD59-A6C34878D82A}">
                    <a16:rowId xmlns:a16="http://schemas.microsoft.com/office/drawing/2014/main" val="949867766"/>
                  </a:ext>
                </a:extLst>
              </a:tr>
              <a:tr h="23899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Итого: заработная плата, плата за обслуживание, временные работники и премии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966" marR="5790" marT="5790" marB="0" anchor="b"/>
                </a:tc>
                <a:extLst>
                  <a:ext uri="{0D108BD9-81ED-4DB2-BD59-A6C34878D82A}">
                    <a16:rowId xmlns:a16="http://schemas.microsoft.com/office/drawing/2014/main" val="4127035037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effectLst/>
                        </a:rPr>
                        <a:t>Связанные с заработной платой расходы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644" marR="5790" marT="5790" marB="0" anchor="b"/>
                </a:tc>
                <a:extLst>
                  <a:ext uri="{0D108BD9-81ED-4DB2-BD59-A6C34878D82A}">
                    <a16:rowId xmlns:a16="http://schemas.microsoft.com/office/drawing/2014/main" val="50316150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Налоги на заработную плату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966" marR="5790" marT="5790" marB="0" anchor="b"/>
                </a:tc>
                <a:extLst>
                  <a:ext uri="{0D108BD9-81ED-4DB2-BD59-A6C34878D82A}">
                    <a16:rowId xmlns:a16="http://schemas.microsoft.com/office/drawing/2014/main" val="3720153168"/>
                  </a:ext>
                </a:extLst>
              </a:tr>
              <a:tr h="15798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Дополнительная выплаты (больничные, отпускные, материальная помощь)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966" marR="5790" marT="5790" marB="0" anchor="b"/>
                </a:tc>
                <a:extLst>
                  <a:ext uri="{0D108BD9-81ED-4DB2-BD59-A6C34878D82A}">
                    <a16:rowId xmlns:a16="http://schemas.microsoft.com/office/drawing/2014/main" val="3521638608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Прочее вознаграждения работникам (оплата страховки)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966" marR="5790" marT="5790" marB="0" anchor="b"/>
                </a:tc>
                <a:extLst>
                  <a:ext uri="{0D108BD9-81ED-4DB2-BD59-A6C34878D82A}">
                    <a16:rowId xmlns:a16="http://schemas.microsoft.com/office/drawing/2014/main" val="2395190337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Итого: Налоги, дополнительные выплаты и прочие платежи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966" marR="5790" marT="5790" marB="0" anchor="b"/>
                </a:tc>
                <a:extLst>
                  <a:ext uri="{0D108BD9-81ED-4DB2-BD59-A6C34878D82A}">
                    <a16:rowId xmlns:a16="http://schemas.microsoft.com/office/drawing/2014/main" val="396373725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u="none" strike="noStrike" dirty="0">
                          <a:effectLst/>
                        </a:rPr>
                        <a:t>Всего затрат на заработную плату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644" marR="5790" marT="5790" marB="0" anchor="b"/>
                </a:tc>
                <a:extLst>
                  <a:ext uri="{0D108BD9-81ED-4DB2-BD59-A6C34878D82A}">
                    <a16:rowId xmlns:a16="http://schemas.microsoft.com/office/drawing/2014/main" val="2631636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59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425" y="422500"/>
            <a:ext cx="7200758" cy="857400"/>
          </a:xfrm>
        </p:spPr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Отчет: Проживание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44822"/>
              </p:ext>
            </p:extLst>
          </p:nvPr>
        </p:nvGraphicFramePr>
        <p:xfrm>
          <a:off x="1182523" y="1279900"/>
          <a:ext cx="2827756" cy="3541414"/>
        </p:xfrm>
        <a:graphic>
          <a:graphicData uri="http://schemas.openxmlformats.org/drawingml/2006/table">
            <a:tbl>
              <a:tblPr>
                <a:tableStyleId>{8A6F0D16-2FF6-4530-BD36-77088DB9723B}</a:tableStyleId>
              </a:tblPr>
              <a:tblGrid>
                <a:gridCol w="2827756">
                  <a:extLst>
                    <a:ext uri="{9D8B030D-6E8A-4147-A177-3AD203B41FA5}">
                      <a16:colId xmlns:a16="http://schemas.microsoft.com/office/drawing/2014/main" val="2965776736"/>
                    </a:ext>
                  </a:extLst>
                </a:gridCol>
              </a:tblGrid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Прочие расходы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1149" marR="9302" marT="9302" marB="0" anchor="b"/>
                </a:tc>
                <a:extLst>
                  <a:ext uri="{0D108BD9-81ED-4DB2-BD59-A6C34878D82A}">
                    <a16:rowId xmlns:a16="http://schemas.microsoft.com/office/drawing/2014/main" val="1631049436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Чистящие средства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539836555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Кластерный платеж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1726917437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Комиссионные платежи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1729712633"/>
                  </a:ext>
                </a:extLst>
              </a:tr>
              <a:tr h="277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Комиссионные платежи по групповым визитам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2101057423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Комплименты: еда и напитки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1372775841"/>
                  </a:ext>
                </a:extLst>
              </a:tr>
              <a:tr h="277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Комплименты: медиа развлечения в номерах (Телевидение, Интернет)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2871936252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Дополнительные услуги и подарки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1586348184"/>
                  </a:ext>
                </a:extLst>
              </a:tr>
              <a:tr h="277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Услуги по контрактам (Предоставленные гостям)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1135278362"/>
                  </a:ext>
                </a:extLst>
              </a:tr>
              <a:tr h="277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Возмещение затрат корпоративного офиса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4080517758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Художественное оформление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3708945672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Взносы и подписки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3860002814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Развлечение — для гостей и клиентов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2385918166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Аренда оборудования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947507789"/>
                  </a:ext>
                </a:extLst>
              </a:tr>
              <a:tr h="277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Затраты по размещению гостей в других объектах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3643110810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Расходные материалы в номерах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3212435935"/>
                  </a:ext>
                </a:extLst>
              </a:tr>
              <a:tr h="146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Доставка гостей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99" marR="9302" marT="9302" marB="0" anchor="b"/>
                </a:tc>
                <a:extLst>
                  <a:ext uri="{0D108BD9-81ED-4DB2-BD59-A6C34878D82A}">
                    <a16:rowId xmlns:a16="http://schemas.microsoft.com/office/drawing/2014/main" val="80061695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18656"/>
              </p:ext>
            </p:extLst>
          </p:nvPr>
        </p:nvGraphicFramePr>
        <p:xfrm>
          <a:off x="4226218" y="1279900"/>
          <a:ext cx="2895600" cy="3209925"/>
        </p:xfrm>
        <a:graphic>
          <a:graphicData uri="http://schemas.openxmlformats.org/drawingml/2006/table">
            <a:tbl>
              <a:tblPr>
                <a:tableStyleId>{8A6F0D16-2FF6-4530-BD36-77088DB9723B}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734868928"/>
                    </a:ext>
                  </a:extLst>
                </a:gridCol>
              </a:tblGrid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Прачечная и химическая чистка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4175612919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Лицензии и разрешения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24091259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Расходы на белье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2995407079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Разное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527062034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Расходные материалы кроме номеров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230611687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Пересылка по почте и курьерские услуги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902116514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Печать и Полиграфия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30004197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Затраты на резервирование (бронирование)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2330263639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Лицензионные платежи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142632319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Обучение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4162416641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Командировочные расходы (еда, напитки, развлечения)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384049205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Командировочные расходы (прочие)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443880922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Расходы на форменную одежду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422552034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Стирка форменной одежды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172707686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Итого прочие расходы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1065544248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Итого расходы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962127787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Прибыль подразделения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960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46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425" y="422500"/>
            <a:ext cx="8001624" cy="857400"/>
          </a:xfrm>
        </p:spPr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Отчет: Проживание</a:t>
            </a:r>
            <a:b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0" dirty="0">
                <a:solidFill>
                  <a:srgbClr val="FF004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доходы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02505"/>
              </p:ext>
            </p:extLst>
          </p:nvPr>
        </p:nvGraphicFramePr>
        <p:xfrm>
          <a:off x="245890" y="1521439"/>
          <a:ext cx="2881512" cy="3411855"/>
        </p:xfrm>
        <a:graphic>
          <a:graphicData uri="http://schemas.openxmlformats.org/drawingml/2006/table">
            <a:tbl>
              <a:tblPr>
                <a:tableStyleId>{8A6F0D16-2FF6-4530-BD36-77088DB9723B}</a:tableStyleId>
              </a:tblPr>
              <a:tblGrid>
                <a:gridCol w="2881512">
                  <a:extLst>
                    <a:ext uri="{9D8B030D-6E8A-4147-A177-3AD203B41FA5}">
                      <a16:colId xmlns:a16="http://schemas.microsoft.com/office/drawing/2014/main" val="3806090084"/>
                    </a:ext>
                  </a:extLst>
                </a:gridCol>
              </a:tblGrid>
              <a:tr h="1428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Доход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7440958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Доход от индивидуального проживания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337036376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Розничная продажа (От стойки)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752082994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Скидки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2031972513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Договорные тарифы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505680805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Ассоциированный тарифы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596918165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Оптовый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948325226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Совокупный доход от индивидуального проживания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4244413876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Доход Группового размещения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2445099293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Корпоративный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126203613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Ассоциация/Соглашение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054875514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Правительство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785305817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Туры/Оптовые продажи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16200922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SMERF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112398436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Совокупный доход от группового размещения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50" marR="9525" marT="9525" marB="0" anchor="b"/>
                </a:tc>
                <a:extLst>
                  <a:ext uri="{0D108BD9-81ED-4DB2-BD59-A6C34878D82A}">
                    <a16:rowId xmlns:a16="http://schemas.microsoft.com/office/drawing/2014/main" val="3610768658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Доход от размещения по контакту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859516973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Прочий доход от размещения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851342088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Упущенная выгода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796330317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Совокупный доход Проживания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7175" marR="9525" marT="9525" marB="0" anchor="b"/>
                </a:tc>
                <a:extLst>
                  <a:ext uri="{0D108BD9-81ED-4DB2-BD59-A6C34878D82A}">
                    <a16:rowId xmlns:a16="http://schemas.microsoft.com/office/drawing/2014/main" val="2036267717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108" y="1398494"/>
            <a:ext cx="5554285" cy="20671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532" y="1467651"/>
            <a:ext cx="5518861" cy="207732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1475" y="1552178"/>
            <a:ext cx="5554285" cy="210009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2639" y="1644862"/>
            <a:ext cx="5541222" cy="207485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1475" y="1726773"/>
            <a:ext cx="5532386" cy="21359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4498" y="1813437"/>
            <a:ext cx="5551261" cy="205994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31473" y="1896656"/>
            <a:ext cx="5554285" cy="208751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31472" y="1985242"/>
            <a:ext cx="5532389" cy="211679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46556" y="2067009"/>
            <a:ext cx="5546886" cy="206453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31472" y="2145348"/>
            <a:ext cx="5561970" cy="2070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31476" y="2223453"/>
            <a:ext cx="5577334" cy="209697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30072" y="1402571"/>
            <a:ext cx="5563369" cy="374092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36164" y="1457021"/>
            <a:ext cx="5571241" cy="138607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45151" y="1535472"/>
            <a:ext cx="5538422" cy="360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425" y="422500"/>
            <a:ext cx="7200758" cy="857400"/>
          </a:xfrm>
        </p:spPr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Как продолжить обучение?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D61285-C091-40CE-A53B-523FE47F0962}"/>
              </a:ext>
            </a:extLst>
          </p:cNvPr>
          <p:cNvSpPr txBox="1"/>
          <p:nvPr/>
        </p:nvSpPr>
        <p:spPr>
          <a:xfrm>
            <a:off x="645887" y="2068286"/>
            <a:ext cx="828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Настоящая презентация – это пример использования справочной системы </a:t>
            </a:r>
            <a:r>
              <a:rPr lang="en-US" dirty="0"/>
              <a:t>USALI</a:t>
            </a:r>
            <a:r>
              <a:rPr lang="ru-RU" dirty="0"/>
              <a:t> в модуле Отчеты </a:t>
            </a:r>
            <a:r>
              <a:rPr lang="en-US" dirty="0"/>
              <a:t>USALI</a:t>
            </a:r>
            <a:r>
              <a:rPr lang="ru-RU" dirty="0"/>
              <a:t> для 1С.</a:t>
            </a:r>
          </a:p>
          <a:p>
            <a:endParaRPr lang="ru-RU" dirty="0"/>
          </a:p>
          <a:p>
            <a:r>
              <a:rPr lang="ru-RU" dirty="0"/>
              <a:t>Аналогичный объем документации доступен в веб сервисе Финоко при подключении модели </a:t>
            </a:r>
            <a:r>
              <a:rPr lang="en-US" dirty="0"/>
              <a:t>USALI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Предлагаем вам познакомиться с возможностями наших продуктов.</a:t>
            </a:r>
          </a:p>
        </p:txBody>
      </p:sp>
    </p:spTree>
    <p:extLst>
      <p:ext uri="{BB962C8B-B14F-4D97-AF65-F5344CB8AC3E}">
        <p14:creationId xmlns:p14="http://schemas.microsoft.com/office/powerpoint/2010/main" val="395855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ctrTitle" idx="4294967295"/>
          </p:nvPr>
        </p:nvSpPr>
        <p:spPr>
          <a:xfrm>
            <a:off x="2361750" y="1357900"/>
            <a:ext cx="626114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9600">
                <a:solidFill>
                  <a:srgbClr val="FFFFFF"/>
                </a:solidFill>
              </a:rPr>
              <a:t>Спасибо!!!</a:t>
            </a:r>
            <a:endParaRPr lang="en" sz="9600" dirty="0">
              <a:solidFill>
                <a:srgbClr val="FFFFFF"/>
              </a:solidFill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type="subTitle" idx="4294967295"/>
          </p:nvPr>
        </p:nvSpPr>
        <p:spPr>
          <a:xfrm>
            <a:off x="2380675" y="2775675"/>
            <a:ext cx="6547568" cy="224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>
                <a:solidFill>
                  <a:srgbClr val="000000"/>
                </a:solidFill>
              </a:rPr>
              <a:t>Александр Сандульский</a:t>
            </a:r>
            <a:endParaRPr lang="en" sz="3600"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dirty="0">
                <a:solidFill>
                  <a:srgbClr val="000000"/>
                </a:solidFill>
              </a:rPr>
              <a:t>www:	usali.ru</a:t>
            </a:r>
            <a:endParaRPr lang="ru-RU"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dirty="0">
                <a:solidFill>
                  <a:srgbClr val="000000"/>
                </a:solidFill>
              </a:rPr>
              <a:t>skype:  	asandulsky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dirty="0">
                <a:solidFill>
                  <a:srgbClr val="000000"/>
                </a:solidFill>
              </a:rPr>
              <a:t>email:  	info@usali.ru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ru-RU" dirty="0">
                <a:solidFill>
                  <a:srgbClr val="000000"/>
                </a:solidFill>
              </a:rPr>
              <a:t>офис:</a:t>
            </a:r>
            <a:r>
              <a:rPr lang="en-US" dirty="0">
                <a:solidFill>
                  <a:srgbClr val="000000"/>
                </a:solidFill>
              </a:rPr>
              <a:t>	(499)579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8001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ru-RU" dirty="0">
                <a:solidFill>
                  <a:srgbClr val="000000"/>
                </a:solidFill>
              </a:rPr>
              <a:t>сот:	(926)264 3867</a:t>
            </a:r>
            <a:endParaRPr lang="en" dirty="0">
              <a:solidFill>
                <a:srgbClr val="000000"/>
              </a:solidFill>
            </a:endParaRPr>
          </a:p>
        </p:txBody>
      </p:sp>
      <p:pic>
        <p:nvPicPr>
          <p:cNvPr id="296" name="Shape 296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71" y="1512575"/>
            <a:ext cx="1393799" cy="1393799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idel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432</Words>
  <Application>Microsoft Office PowerPoint</Application>
  <PresentationFormat>Экран (16:9)</PresentationFormat>
  <Paragraphs>118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Titillium Web</vt:lpstr>
      <vt:lpstr>Verdana</vt:lpstr>
      <vt:lpstr>Arial</vt:lpstr>
      <vt:lpstr>Fidele template</vt:lpstr>
      <vt:lpstr>Hello!</vt:lpstr>
      <vt:lpstr>Отчет: Проживание</vt:lpstr>
      <vt:lpstr>Отчет: Проживание</vt:lpstr>
      <vt:lpstr>Отчет: Проживание доходы</vt:lpstr>
      <vt:lpstr>Как продолжить обучение?</vt:lpstr>
      <vt:lpstr>Спасибо!!!</vt:lpstr>
    </vt:vector>
  </TitlesOfParts>
  <Company>San.City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USALI Отчет Проживание</dc:title>
  <dc:subject>Управленческая отчетность</dc:subject>
  <dc:creator>Alexander Sandulsky</dc:creator>
  <cp:keywords>USALI;Система счетов гостиничного хозяйства</cp:keywords>
  <cp:lastModifiedBy>Alexander Sandulsky</cp:lastModifiedBy>
  <cp:revision>132</cp:revision>
  <dcterms:modified xsi:type="dcterms:W3CDTF">2019-01-21T11:42:16Z</dcterms:modified>
  <cp:category>USALI</cp:category>
</cp:coreProperties>
</file>